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embeddedFontLst>
    <p:embeddedFont>
      <p:font typeface="Calibri Light" panose="020F0302020204030204" pitchFamily="34" charset="0"/>
      <p:regular r:id="rId8"/>
      <p:italic r:id="rId9"/>
    </p:embeddedFont>
    <p:embeddedFont>
      <p:font typeface="Calibri" panose="020F0502020204030204" pitchFamily="34" charset="0"/>
      <p:regular r:id="rId10"/>
      <p:bold r:id="rId11"/>
      <p:italic r:id="rId12"/>
      <p:boldItalic r:id="rId13"/>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94643" autoAdjust="0"/>
  </p:normalViewPr>
  <p:slideViewPr>
    <p:cSldViewPr>
      <p:cViewPr varScale="1">
        <p:scale>
          <a:sx n="111" d="100"/>
          <a:sy n="111" d="100"/>
        </p:scale>
        <p:origin x="-161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5E7569-2042-4940-B7C3-88A05F50DA4C}" type="datetimeFigureOut">
              <a:rPr lang="de-CH" smtClean="0"/>
              <a:t>28.02.2015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DFE156-ACE6-4050-85DD-FA9E34309072}" type="slidenum">
              <a:rPr lang="de-CH" smtClean="0"/>
              <a:t>‹Nr.›</a:t>
            </a:fld>
            <a:endParaRPr lang="de-CH"/>
          </a:p>
        </p:txBody>
      </p:sp>
    </p:spTree>
    <p:extLst>
      <p:ext uri="{BB962C8B-B14F-4D97-AF65-F5344CB8AC3E}">
        <p14:creationId xmlns:p14="http://schemas.microsoft.com/office/powerpoint/2010/main" val="1732707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Filmtipp zum Thema dieses Kapitels: »Der Wolfsjunge« (Originaltitel: »L'Enfant sauvage«) von François Truffaut (1970).</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98DFE156-ACE6-4050-85DD-FA9E34309072}" type="slidenum">
              <a:rPr lang="de-CH" smtClean="0"/>
              <a:t>1</a:t>
            </a:fld>
            <a:endParaRPr lang="de-CH"/>
          </a:p>
        </p:txBody>
      </p:sp>
    </p:spTree>
    <p:extLst>
      <p:ext uri="{BB962C8B-B14F-4D97-AF65-F5344CB8AC3E}">
        <p14:creationId xmlns:p14="http://schemas.microsoft.com/office/powerpoint/2010/main" val="3064840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Sogenannte Wolfskinder sind auch als wilde Kinder oder wilde Menschen (lat. homo ferus) bekannt. Als Wolfskinder werden Kinder bezeichnet, die in jungen Jahren eine Zeit lang isoliert von anderen Menschen aufwuchsen (oft Findelkinder) und sich deshalb in ihrem erlernten Verhalten von &gt;normal&lt; sozialisierten Kindern unterscheiden. Es gibt zahlreiche Geschichten und Legenden über Wolfskinder. Jedoch konnten bisher nur wenige Fälle wissenschaftlich untersucht werden. Einer der bekanntesten Fälle ist derjenige von Kaspar Hauser. Hauser tauchte 1828 als etwa 16-jähriger, geistig anscheinend zurückgebliebener und wenig redender Jugendlicher auf.</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98DFE156-ACE6-4050-85DD-FA9E34309072}" type="slidenum">
              <a:rPr lang="de-CH" smtClean="0"/>
              <a:t>2</a:t>
            </a:fld>
            <a:endParaRPr lang="de-CH"/>
          </a:p>
        </p:txBody>
      </p:sp>
    </p:spTree>
    <p:extLst>
      <p:ext uri="{BB962C8B-B14F-4D97-AF65-F5344CB8AC3E}">
        <p14:creationId xmlns:p14="http://schemas.microsoft.com/office/powerpoint/2010/main" val="2707855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Schauen Sie sich die Zählkarte an (Abbildung 13.4). Welche Informationen über die zu untersuchenden Kinder wurden erfragt? Diskutieren Sie, inwiefern diese Informationen von Interesse gewesen sein könnten.</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98DFE156-ACE6-4050-85DD-FA9E34309072}" type="slidenum">
              <a:rPr lang="de-CH" smtClean="0"/>
              <a:t>3</a:t>
            </a:fld>
            <a:endParaRPr lang="de-CH"/>
          </a:p>
        </p:txBody>
      </p:sp>
    </p:spTree>
    <p:extLst>
      <p:ext uri="{BB962C8B-B14F-4D97-AF65-F5344CB8AC3E}">
        <p14:creationId xmlns:p14="http://schemas.microsoft.com/office/powerpoint/2010/main" val="3242026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Intelligenztests werden auch heute vielfach eingesetzt. Diskutieren Sie über die Stärken und Schwächen dieses Testverfahrens.</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98DFE156-ACE6-4050-85DD-FA9E34309072}" type="slidenum">
              <a:rPr lang="de-CH" smtClean="0"/>
              <a:t>4</a:t>
            </a:fld>
            <a:endParaRPr lang="de-CH"/>
          </a:p>
        </p:txBody>
      </p:sp>
    </p:spTree>
    <p:extLst>
      <p:ext uri="{BB962C8B-B14F-4D97-AF65-F5344CB8AC3E}">
        <p14:creationId xmlns:p14="http://schemas.microsoft.com/office/powerpoint/2010/main" val="3191917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Fragen und Anregungen</a:t>
            </a:r>
          </a:p>
          <a:p>
            <a:r>
              <a:rPr lang="de-CH" smtClean="0"/>
              <a:t>f Unter welchen Voraussetzungen könnten aktuelle Integrationsvorhaben gelingen? Wo sehen Sie Schwierigkeiten?</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98DFE156-ACE6-4050-85DD-FA9E34309072}" type="slidenum">
              <a:rPr lang="de-CH" smtClean="0"/>
              <a:t>5</a:t>
            </a:fld>
            <a:endParaRPr lang="de-CH"/>
          </a:p>
        </p:txBody>
      </p:sp>
    </p:spTree>
    <p:extLst>
      <p:ext uri="{BB962C8B-B14F-4D97-AF65-F5344CB8AC3E}">
        <p14:creationId xmlns:p14="http://schemas.microsoft.com/office/powerpoint/2010/main" val="2412693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870200"/>
            <a:ext cx="8890000" cy="14859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13 • Seite 247</a:t>
            </a:r>
            <a:endParaRPr lang="de-CH" sz="1100"/>
          </a:p>
        </p:txBody>
      </p:sp>
    </p:spTree>
    <p:extLst>
      <p:ext uri="{BB962C8B-B14F-4D97-AF65-F5344CB8AC3E}">
        <p14:creationId xmlns:p14="http://schemas.microsoft.com/office/powerpoint/2010/main" val="3543481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1727200"/>
            <a:ext cx="8890000" cy="37719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13 • Seite 248</a:t>
            </a:r>
            <a:endParaRPr lang="de-CH" sz="1100"/>
          </a:p>
        </p:txBody>
      </p:sp>
    </p:spTree>
    <p:extLst>
      <p:ext uri="{BB962C8B-B14F-4D97-AF65-F5344CB8AC3E}">
        <p14:creationId xmlns:p14="http://schemas.microsoft.com/office/powerpoint/2010/main" val="2533543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705100"/>
            <a:ext cx="8890000" cy="18161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13 • Seite 253</a:t>
            </a:r>
            <a:endParaRPr lang="de-CH" sz="1100"/>
          </a:p>
        </p:txBody>
      </p:sp>
    </p:spTree>
    <p:extLst>
      <p:ext uri="{BB962C8B-B14F-4D97-AF65-F5344CB8AC3E}">
        <p14:creationId xmlns:p14="http://schemas.microsoft.com/office/powerpoint/2010/main" val="3622812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870200"/>
            <a:ext cx="8890000" cy="14859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13 • Seite 257</a:t>
            </a:r>
            <a:endParaRPr lang="de-CH" sz="1100"/>
          </a:p>
        </p:txBody>
      </p:sp>
    </p:spTree>
    <p:extLst>
      <p:ext uri="{BB962C8B-B14F-4D97-AF65-F5344CB8AC3E}">
        <p14:creationId xmlns:p14="http://schemas.microsoft.com/office/powerpoint/2010/main" val="346378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870200"/>
            <a:ext cx="8890000" cy="14859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13 • Seite 258</a:t>
            </a:r>
            <a:endParaRPr lang="de-CH" sz="1100"/>
          </a:p>
        </p:txBody>
      </p:sp>
    </p:spTree>
    <p:extLst>
      <p:ext uri="{BB962C8B-B14F-4D97-AF65-F5344CB8AC3E}">
        <p14:creationId xmlns:p14="http://schemas.microsoft.com/office/powerpoint/2010/main" val="26046545"/>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316</Words>
  <Application>Microsoft Office PowerPoint</Application>
  <PresentationFormat>Bildschirmpräsentation (4:3)</PresentationFormat>
  <Paragraphs>30</Paragraphs>
  <Slides>5</Slides>
  <Notes>5</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5</vt:i4>
      </vt:variant>
    </vt:vector>
  </HeadingPairs>
  <TitlesOfParts>
    <vt:vector size="9" baseType="lpstr">
      <vt:lpstr>Arial</vt:lpstr>
      <vt:lpstr>Calibri Light</vt:lpstr>
      <vt:lpstr>Calibri</vt:lpstr>
      <vt:lpstr>Larissa</vt:lpstr>
      <vt:lpstr>PowerPoint-Präsentation</vt:lpstr>
      <vt:lpstr>PowerPoint-Präsentation</vt:lpstr>
      <vt:lpstr>PowerPoint-Präsentation</vt:lpstr>
      <vt:lpstr>PowerPoint-Präsentation</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Matthias Heim</cp:lastModifiedBy>
  <cp:revision>9</cp:revision>
  <dcterms:created xsi:type="dcterms:W3CDTF">2014-07-11T10:47:33Z</dcterms:created>
  <dcterms:modified xsi:type="dcterms:W3CDTF">2015-02-28T14:08:37Z</dcterms:modified>
</cp:coreProperties>
</file>