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embeddedFontLst>
    <p:embeddedFont>
      <p:font typeface="Calibri Light" panose="020F0302020204030204" pitchFamily="34" charset="0"/>
      <p:regular r:id="rId6"/>
      <p:italic r:id="rId7"/>
    </p:embeddedFont>
    <p:embeddedFont>
      <p:font typeface="Calibri" panose="020F0502020204030204" pitchFamily="34" charset="0"/>
      <p:regular r:id="rId8"/>
      <p:bold r:id="rId9"/>
      <p:italic r:id="rId10"/>
      <p:boldItalic r:id="rId1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tableStyles" Target="tableStyle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2DA7E9-1629-471B-8ED8-BCC03C43B8ED}"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9F41D7-379C-4087-A5D6-DA043783FAB0}" type="slidenum">
              <a:rPr lang="de-CH" smtClean="0"/>
              <a:t>‹Nr.›</a:t>
            </a:fld>
            <a:endParaRPr lang="de-CH"/>
          </a:p>
        </p:txBody>
      </p:sp>
    </p:spTree>
    <p:extLst>
      <p:ext uri="{BB962C8B-B14F-4D97-AF65-F5344CB8AC3E}">
        <p14:creationId xmlns:p14="http://schemas.microsoft.com/office/powerpoint/2010/main" val="1468833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Verschaffen Sie sich einen Überblick über die Modelle der gemeinsamen elterlichen Sorge von Scheidungskindern (etwa Residenzmodell, Pendlermodell, Nestmodell) und diskutieren Sie Vor- und Nachteile bzw. Chancen und Risiken. Entwickeln Sie auf der Grundlage des Schemas zum Wandel der Ehe einen Fragebogen zur Erhebung von Zukunftsvorstellungen heutiger Jugendlicher über ihre Ehe bzw. feste Partnerschaft. Stellen Sie eine Hypothese auf und führen Sie die Umfrage mit einer möglichst breiten Population von Jugendlichen durch.</a:t>
            </a:r>
          </a:p>
          <a:p>
            <a:r>
              <a:rPr lang="de-CH" smtClean="0"/>
              <a:t>f Empfehlungen für Umfragen in Unterrichtsprojekten siehe www.bfs.admin.ch &gt; Dienstleistungen &gt; Für den Unterricht &gt; Mit Statistik umgehen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89F41D7-379C-4087-A5D6-DA043783FAB0}" type="slidenum">
              <a:rPr lang="de-CH" smtClean="0"/>
              <a:t>1</a:t>
            </a:fld>
            <a:endParaRPr lang="de-CH"/>
          </a:p>
        </p:txBody>
      </p:sp>
    </p:spTree>
    <p:extLst>
      <p:ext uri="{BB962C8B-B14F-4D97-AF65-F5344CB8AC3E}">
        <p14:creationId xmlns:p14="http://schemas.microsoft.com/office/powerpoint/2010/main" val="1064292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Weiterführende Informationen: f Stiftung Pro Familia: www.profamilia.ch f Eidgenössische Koordinationskommission für Familienfragen:</a:t>
            </a:r>
          </a:p>
          <a:p>
            <a:r>
              <a:rPr lang="de-CH" smtClean="0"/>
              <a:t>www.ekff.admin.ch</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89F41D7-379C-4087-A5D6-DA043783FAB0}" type="slidenum">
              <a:rPr lang="de-CH" smtClean="0"/>
              <a:t>2</a:t>
            </a:fld>
            <a:endParaRPr lang="de-CH"/>
          </a:p>
        </p:txBody>
      </p:sp>
    </p:spTree>
    <p:extLst>
      <p:ext uri="{BB962C8B-B14F-4D97-AF65-F5344CB8AC3E}">
        <p14:creationId xmlns:p14="http://schemas.microsoft.com/office/powerpoint/2010/main" val="4038856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Vorschläge zur Bearbeitung des Themas Familie, Ehe und Partnerschaften des Bundesamtes für Statistik Link: www.bfs.admin.ch &gt; Dienstleistungen &gt; Für den Unterricht &gt; Zusammen leben: Übersicht &gt; Familie: Ehe Partnerschaft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89F41D7-379C-4087-A5D6-DA043783FAB0}" type="slidenum">
              <a:rPr lang="de-CH" smtClean="0"/>
              <a:t>3</a:t>
            </a:fld>
            <a:endParaRPr lang="de-CH"/>
          </a:p>
        </p:txBody>
      </p:sp>
    </p:spTree>
    <p:extLst>
      <p:ext uri="{BB962C8B-B14F-4D97-AF65-F5344CB8AC3E}">
        <p14:creationId xmlns:p14="http://schemas.microsoft.com/office/powerpoint/2010/main" val="1802569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485900"/>
            <a:ext cx="8890000" cy="42545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8 • Seite 139</a:t>
            </a:r>
            <a:endParaRPr lang="de-CH" sz="1100"/>
          </a:p>
        </p:txBody>
      </p:sp>
    </p:spTree>
    <p:extLst>
      <p:ext uri="{BB962C8B-B14F-4D97-AF65-F5344CB8AC3E}">
        <p14:creationId xmlns:p14="http://schemas.microsoft.com/office/powerpoint/2010/main" val="56366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387600"/>
            <a:ext cx="8890000" cy="24511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8 • Seite 142</a:t>
            </a:r>
            <a:endParaRPr lang="de-CH" sz="1100"/>
          </a:p>
        </p:txBody>
      </p:sp>
    </p:spTree>
    <p:extLst>
      <p:ext uri="{BB962C8B-B14F-4D97-AF65-F5344CB8AC3E}">
        <p14:creationId xmlns:p14="http://schemas.microsoft.com/office/powerpoint/2010/main" val="3632454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540000"/>
            <a:ext cx="8890000" cy="21463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8 • Seite 143</a:t>
            </a:r>
            <a:endParaRPr lang="de-CH" sz="1100"/>
          </a:p>
        </p:txBody>
      </p:sp>
    </p:spTree>
    <p:extLst>
      <p:ext uri="{BB962C8B-B14F-4D97-AF65-F5344CB8AC3E}">
        <p14:creationId xmlns:p14="http://schemas.microsoft.com/office/powerpoint/2010/main" val="1194127527"/>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224</Words>
  <Application>Microsoft Office PowerPoint</Application>
  <PresentationFormat>Bildschirmpräsentation (4:3)</PresentationFormat>
  <Paragraphs>20</Paragraphs>
  <Slides>3</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Calibri Light</vt:lpstr>
      <vt:lpstr>Calibri</vt:lpstr>
      <vt:lpstr>Larissa</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2015-02-28T14:07:17Z</dcterms:modified>
</cp:coreProperties>
</file>