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sldIdLst>
    <p:sldId id="256" r:id="rId2"/>
    <p:sldId id="257" r:id="rId3"/>
  </p:sldIdLst>
  <p:sldSz cx="9144000" cy="6858000" type="screen4x3"/>
  <p:notesSz cx="6858000" cy="9144000"/>
  <p:embeddedFontLst>
    <p:embeddedFont>
      <p:font typeface="Calibri Light" panose="020F0302020204030204" pitchFamily="34" charset="0"/>
      <p:regular r:id="rId5"/>
      <p:italic r:id="rId6"/>
    </p:embeddedFont>
    <p:embeddedFont>
      <p:font typeface="Calibri" panose="020F0502020204030204" pitchFamily="34" charset="0"/>
      <p:regular r:id="rId7"/>
      <p:bold r:id="rId8"/>
      <p:italic r:id="rId9"/>
      <p:boldItalic r:id="rId10"/>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0" autoAdjust="0"/>
    <p:restoredTop sz="94643" autoAdjust="0"/>
  </p:normalViewPr>
  <p:slideViewPr>
    <p:cSldViewPr>
      <p:cViewPr varScale="1">
        <p:scale>
          <a:sx n="111" d="100"/>
          <a:sy n="111" d="100"/>
        </p:scale>
        <p:origin x="-1662"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font" Target="fonts/font3.fntdata"/><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presProps" Target="presProps.xml"/><Relationship Id="rId5" Type="http://schemas.openxmlformats.org/officeDocument/2006/relationships/font" Target="fonts/font1.fntdata"/><Relationship Id="rId10" Type="http://schemas.openxmlformats.org/officeDocument/2006/relationships/font" Target="fonts/font6.fntdata"/><Relationship Id="rId4" Type="http://schemas.openxmlformats.org/officeDocument/2006/relationships/notesMaster" Target="notesMasters/notesMaster1.xml"/><Relationship Id="rId9" Type="http://schemas.openxmlformats.org/officeDocument/2006/relationships/font" Target="fonts/font5.fntdata"/><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84CBB3-7252-41ED-B518-BDC5E84D1C98}" type="datetimeFigureOut">
              <a:rPr lang="de-CH" smtClean="0"/>
              <a:t>28.02.2015</a:t>
            </a:fld>
            <a:endParaRPr lang="de-CH"/>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E03A0D-8827-457F-99F4-995B8B3DB539}" type="slidenum">
              <a:rPr lang="de-CH" smtClean="0"/>
              <a:t>‹Nr.›</a:t>
            </a:fld>
            <a:endParaRPr lang="de-CH"/>
          </a:p>
        </p:txBody>
      </p:sp>
    </p:spTree>
    <p:extLst>
      <p:ext uri="{BB962C8B-B14F-4D97-AF65-F5344CB8AC3E}">
        <p14:creationId xmlns:p14="http://schemas.microsoft.com/office/powerpoint/2010/main" val="3490652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Erläuterungen</a:t>
            </a:r>
          </a:p>
          <a:p>
            <a:r>
              <a:rPr lang="de-CH" smtClean="0"/>
              <a:t>Eine wichtige Einflussgröße ist auch das verwendete Maß. So verhalten sich absolute und prozentuale Maße auf der Zeitachse unterschiedlich. Ein einfaches Beispiel: Wenn von hundert Arbeiterkindern zehn das Gymnasium besuchen und im darauffolgenden Jahr zwanzig, ist das eine absolute Zunahme von zehn Personen und eine prozentuale Zunahme von 100 Prozent. Wenn von hundert Akademikerkindern sechzig das Gymnasium besuchen und im darauffolgenden Jahr achtzig, ist das zwar eine höhere absolute Zunahme von zwanzig Personen, aber dafür eine geringere prozentuale Zunahme von 33,3 Prozent. Dieser einfache Sachverhalt sorgt dafür, dass bei den Arbeiterkindern die Steigerungsrate zwar ausgeprägter ist als bei den Akademikerkindern, sich aber zugleich ihr Abstand zu den Akademikerkindern vergrößert hat (vgl. Köhler 1992, 57 ff.). Diskutieren und vergleichen Sie dieses Beispiel mit den aktuellen Daten und Prognosen des Bundesamtes für Statistik zur Bildungsverteilung auf der Sekundarstufe II.</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7AE03A0D-8827-457F-99F4-995B8B3DB539}" type="slidenum">
              <a:rPr lang="de-CH" smtClean="0"/>
              <a:t>1</a:t>
            </a:fld>
            <a:endParaRPr lang="de-CH"/>
          </a:p>
        </p:txBody>
      </p:sp>
    </p:spTree>
    <p:extLst>
      <p:ext uri="{BB962C8B-B14F-4D97-AF65-F5344CB8AC3E}">
        <p14:creationId xmlns:p14="http://schemas.microsoft.com/office/powerpoint/2010/main" val="2419684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mtClean="0"/>
              <a:t>Fragen und Anregungen</a:t>
            </a:r>
          </a:p>
          <a:p>
            <a:r>
              <a:rPr lang="de-CH" smtClean="0"/>
              <a:t>f Diskutieren Sie diese Problematik mit Ihrer Klassenlehrkraft. Kennt sie das Problem und, wenn ja, wie geht sie damit um? Was wären alternative Selektionsinstrumente, die einen Vergleich über den Klassenraum hinaus ermöglichen würden?</a:t>
            </a:r>
          </a:p>
          <a:p>
            <a:endParaRPr lang="de-CH" smtClean="0"/>
          </a:p>
          <a:p>
            <a:r>
              <a:rPr lang="de-CH" smtClean="0"/>
              <a:t/>
            </a:r>
            <a:endParaRPr lang="de-CH"/>
          </a:p>
        </p:txBody>
      </p:sp>
      <p:sp>
        <p:nvSpPr>
          <p:cNvPr id="4" name="Foliennummernplatzhalter 3"/>
          <p:cNvSpPr>
            <a:spLocks noGrp="1"/>
          </p:cNvSpPr>
          <p:nvPr>
            <p:ph type="sldNum" sz="quarter" idx="10"/>
          </p:nvPr>
        </p:nvSpPr>
        <p:spPr/>
        <p:txBody>
          <a:bodyPr/>
          <a:lstStyle/>
          <a:p>
            <a:fld id="{7AE03A0D-8827-457F-99F4-995B8B3DB539}" type="slidenum">
              <a:rPr lang="de-CH" smtClean="0"/>
              <a:t>2</a:t>
            </a:fld>
            <a:endParaRPr lang="de-CH"/>
          </a:p>
        </p:txBody>
      </p:sp>
    </p:spTree>
    <p:extLst>
      <p:ext uri="{BB962C8B-B14F-4D97-AF65-F5344CB8AC3E}">
        <p14:creationId xmlns:p14="http://schemas.microsoft.com/office/powerpoint/2010/main" val="15545093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16367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I:\hep_CD\hep_Logos_Ausgabe_3-0\Logos_PC\hep\hep_rgb_bildungsverlag.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23479" y="125884"/>
            <a:ext cx="1059813"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8874415"/>
      </p:ext>
    </p:extLst>
  </p:cSld>
  <p:clrMap bg1="lt1" tx1="dk1" bg2="lt2" tx2="dk2" accent1="accent1" accent2="accent2" accent3="accent3" accent4="accent4" accent5="accent5" accent6="accent6" hlink="hlink" folHlink="folHlink"/>
  <p:sldLayoutIdLst>
    <p:sldLayoutId id="214748365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a:extLst>
              <a:ext uri="{28A0092B-C50C-407E-A947-70E740481C1C}">
                <a14:useLocalDpi xmlns:a14="http://schemas.microsoft.com/office/drawing/2010/main" val="0"/>
              </a:ext>
            </a:extLst>
          </a:blip>
          <a:stretch>
            <a:fillRect/>
          </a:stretch>
        </p:blipFill>
        <p:spPr>
          <a:xfrm>
            <a:off x="127000" y="1066800"/>
            <a:ext cx="8890000" cy="50800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11 • Seite 197</a:t>
            </a:r>
            <a:endParaRPr lang="de-CH" sz="1100"/>
          </a:p>
        </p:txBody>
      </p:sp>
    </p:spTree>
    <p:extLst>
      <p:ext uri="{BB962C8B-B14F-4D97-AF65-F5344CB8AC3E}">
        <p14:creationId xmlns:p14="http://schemas.microsoft.com/office/powerpoint/2010/main" val="1117728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127000" y="2540000"/>
            <a:ext cx="8890000" cy="2133600"/>
          </a:xfrm>
          <a:prstGeom prst="rect">
            <a:avLst/>
          </a:prstGeom>
        </p:spPr>
      </p:pic>
      <p:sp>
        <p:nvSpPr>
          <p:cNvPr id="3" name="Textfeld 2"/>
          <p:cNvSpPr txBox="1"/>
          <p:nvPr/>
        </p:nvSpPr>
        <p:spPr>
          <a:xfrm>
            <a:off x="127000" y="6388100"/>
            <a:ext cx="8890000" cy="466794"/>
          </a:xfrm>
          <a:prstGeom prst="rect">
            <a:avLst/>
          </a:prstGeom>
          <a:noFill/>
        </p:spPr>
        <p:txBody>
          <a:bodyPr vert="horz" lIns="0" tIns="0" bIns="127000" rtlCol="0">
            <a:spAutoFit/>
          </a:bodyPr>
          <a:lstStyle/>
          <a:p>
            <a:r>
              <a:rPr lang="de-CH" sz="1100" smtClean="0"/>
              <a:t>Michèle Hofmann, Lukas Boser, Anna Bütikofer, Evelyne Wannack (Hrsg.) • Lehrbuch Pädagogik • Eine Einführung in grundlegende Themenfelder
978-3-03905-814-3 © hep verlag ag • zu Kapitel 11 • Seite 201</a:t>
            </a:r>
            <a:endParaRPr lang="de-CH" sz="1100"/>
          </a:p>
        </p:txBody>
      </p:sp>
    </p:spTree>
    <p:extLst>
      <p:ext uri="{BB962C8B-B14F-4D97-AF65-F5344CB8AC3E}">
        <p14:creationId xmlns:p14="http://schemas.microsoft.com/office/powerpoint/2010/main" val="1318413799"/>
      </p:ext>
    </p:extLst>
  </p:cSld>
  <p:clrMapOvr>
    <a:masterClrMapping/>
  </p:clrMapOvr>
</p:sld>
</file>

<file path=ppt/theme/theme1.xml><?xml version="1.0" encoding="utf-8"?>
<a:theme xmlns:a="http://schemas.openxmlformats.org/drawingml/2006/main" name="Larissa">
  <a:themeElements>
    <a:clrScheme name="hep verlag">
      <a:dk1>
        <a:sysClr val="windowText" lastClr="000000"/>
      </a:dk1>
      <a:lt1>
        <a:sysClr val="window" lastClr="FFFFFF"/>
      </a:lt1>
      <a:dk2>
        <a:srgbClr val="1F497D"/>
      </a:dk2>
      <a:lt2>
        <a:srgbClr val="EEECE1"/>
      </a:lt2>
      <a:accent1>
        <a:srgbClr val="4F81BD"/>
      </a:accent1>
      <a:accent2>
        <a:srgbClr val="4F81BD"/>
      </a:accent2>
      <a:accent3>
        <a:srgbClr val="4F81BD"/>
      </a:accent3>
      <a:accent4>
        <a:srgbClr val="4F81BD"/>
      </a:accent4>
      <a:accent5>
        <a:srgbClr val="4F81BD"/>
      </a:accent5>
      <a:accent6>
        <a:srgbClr val="4F81BD"/>
      </a:accent6>
      <a:hlink>
        <a:srgbClr val="0000FF"/>
      </a:hlink>
      <a:folHlink>
        <a:srgbClr val="800080"/>
      </a:folHlink>
    </a:clrScheme>
    <a:fontScheme name="hep verlag">
      <a:majorFont>
        <a:latin typeface="Calibri Light"/>
        <a:ea typeface=""/>
        <a:cs typeface=""/>
      </a:majorFont>
      <a:minorFont>
        <a:latin typeface="Calibri Light"/>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243</Words>
  <Application>Microsoft Office PowerPoint</Application>
  <PresentationFormat>Bildschirmpräsentation (4:3)</PresentationFormat>
  <Paragraphs>12</Paragraphs>
  <Slides>2</Slides>
  <Notes>2</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vt:i4>
      </vt:variant>
    </vt:vector>
  </HeadingPairs>
  <TitlesOfParts>
    <vt:vector size="6" baseType="lpstr">
      <vt:lpstr>Arial</vt:lpstr>
      <vt:lpstr>Calibri Light</vt:lpstr>
      <vt:lpstr>Calibri</vt:lpstr>
      <vt:lpstr>Larissa</vt:lpstr>
      <vt:lpstr>PowerPoint-Präsentation</vt:lpstr>
      <vt:lpstr>PowerPoint-Präsentation</vt:lpstr>
    </vt:vector>
  </TitlesOfParts>
  <Company>SDA Informatik AG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Lehrmittel Folien</dc:title>
  <dc:creator>hep verlag</dc:creator>
  <cp:lastModifiedBy>Matthias Heim</cp:lastModifiedBy>
  <cp:revision>9</cp:revision>
  <dcterms:created xsi:type="dcterms:W3CDTF">2014-07-11T10:47:33Z</dcterms:created>
  <dcterms:modified xsi:type="dcterms:W3CDTF">2015-02-28T14:07:50Z</dcterms:modified>
</cp:coreProperties>
</file>