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4"/>
      <p:italic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43" autoAdjust="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13A87-5B76-4578-A244-DEC4220F4600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93E39-8D20-47BE-A965-0CACFBCCBD3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0150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Anregungen</a:t>
            </a:r>
          </a:p>
          <a:p>
            <a:r>
              <a:rPr lang="de-CH" smtClean="0"/>
              <a:t>f Diskutieren Sie Vor- und Nachteile von standardisierten Prüfungen und herkömmlichen Bewertungs- und Beurteilungsformen in der Schule hinsichtlich gerechter Leistungsbeurteilung.</a:t>
            </a:r>
          </a:p>
          <a:p>
            <a:endParaRPr lang="de-CH" smtClean="0"/>
          </a:p>
          <a:p>
            <a:r>
              <a:rPr lang="de-CH" smtClean="0"/>
              <a:t/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93E39-8D20-47BE-A965-0CACFBCCBD3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084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63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:\hep_CD\hep_Logos_Ausgabe_3-0\Logos_PC\hep\hep_rgb_bildungsverla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9" y="125884"/>
            <a:ext cx="105981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87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705100"/>
            <a:ext cx="8890000" cy="18034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000" y="6388100"/>
            <a:ext cx="8890000" cy="466794"/>
          </a:xfrm>
          <a:prstGeom prst="rect">
            <a:avLst/>
          </a:prstGeom>
          <a:noFill/>
        </p:spPr>
        <p:txBody>
          <a:bodyPr vert="horz" lIns="0" tIns="0" bIns="127000" rtlCol="0">
            <a:spAutoFit/>
          </a:bodyPr>
          <a:lstStyle/>
          <a:p>
            <a:r>
              <a:rPr lang="de-CH" sz="1100" smtClean="0"/>
              <a:t>Michèle Hofmann, Lukas Boser, Anna Bütikofer, Evelyne Wannack (Hrsg.) • Lehrbuch Pädagogik • Eine Einführung in grundlegende Themenfelder
978-3-03905-814-3 © hep verlag ag • zu Kapitel 10 • Seite 189</a:t>
            </a:r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279562801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hep verla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4F81BD"/>
      </a:accent2>
      <a:accent3>
        <a:srgbClr val="4F81BD"/>
      </a:accent3>
      <a:accent4>
        <a:srgbClr val="4F81BD"/>
      </a:accent4>
      <a:accent5>
        <a:srgbClr val="4F81BD"/>
      </a:accent5>
      <a:accent6>
        <a:srgbClr val="4F81BD"/>
      </a:accent6>
      <a:hlink>
        <a:srgbClr val="0000FF"/>
      </a:hlink>
      <a:folHlink>
        <a:srgbClr val="800080"/>
      </a:folHlink>
    </a:clrScheme>
    <a:fontScheme name="hep verlag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 Light</vt:lpstr>
      <vt:lpstr>Calibri</vt:lpstr>
      <vt:lpstr>Larissa</vt:lpstr>
      <vt:lpstr>PowerPoint-Präsentation</vt:lpstr>
    </vt:vector>
  </TitlesOfParts>
  <Company>SDA Informatik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Lehrmittel Folien</dc:title>
  <dc:creator>hep verlag</dc:creator>
  <cp:lastModifiedBy>Matthias Heim</cp:lastModifiedBy>
  <cp:revision>9</cp:revision>
  <dcterms:created xsi:type="dcterms:W3CDTF">2014-07-11T10:47:33Z</dcterms:created>
  <dcterms:modified xsi:type="dcterms:W3CDTF">2015-02-28T14:07:39Z</dcterms:modified>
</cp:coreProperties>
</file>