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embeddedFontLst>
    <p:embeddedFont>
      <p:font typeface="Calibri Light" panose="020F0302020204030204" pitchFamily="34" charset="0"/>
      <p:regular r:id="rId7"/>
      <p:italic r:id="rId8"/>
    </p:embeddedFont>
    <p:embeddedFont>
      <p:font typeface="Calibri" panose="020F0502020204030204" pitchFamily="34" charset="0"/>
      <p:regular r:id="rId9"/>
      <p:bold r:id="rId10"/>
      <p:italic r:id="rId11"/>
      <p:boldItalic r:id="rId12"/>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4643" autoAdjust="0"/>
  </p:normalViewPr>
  <p:slideViewPr>
    <p:cSldViewPr>
      <p:cViewPr varScale="1">
        <p:scale>
          <a:sx n="111" d="100"/>
          <a:sy n="111" d="100"/>
        </p:scale>
        <p:origin x="-166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F75F83-AE11-4F82-A579-8101FB826430}"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B79611-992C-434B-A835-F20FCEF9BEE7}" type="slidenum">
              <a:rPr lang="de-CH" smtClean="0"/>
              <a:t>‹Nr.›</a:t>
            </a:fld>
            <a:endParaRPr lang="de-CH"/>
          </a:p>
        </p:txBody>
      </p:sp>
    </p:spTree>
    <p:extLst>
      <p:ext uri="{BB962C8B-B14F-4D97-AF65-F5344CB8AC3E}">
        <p14:creationId xmlns:p14="http://schemas.microsoft.com/office/powerpoint/2010/main" val="2091835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Vergleichen und diskutieren Sie die Erkenntnisse von Philippe Ariès (1975) und Nicholas Orme (2001).</a:t>
            </a:r>
          </a:p>
          <a:p>
            <a:r>
              <a:rPr lang="de-CH" smtClean="0"/>
              <a:t>f Verschaffen Sie sich einen Überblick über die aktuelle Familienpolitik in der Schweiz (www.bsv.admin.ch &gt; Themen &gt; Familienpolitik: Übersicht)</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BBB79611-992C-434B-A835-F20FCEF9BEE7}" type="slidenum">
              <a:rPr lang="de-CH" smtClean="0"/>
              <a:t>1</a:t>
            </a:fld>
            <a:endParaRPr lang="de-CH"/>
          </a:p>
        </p:txBody>
      </p:sp>
    </p:spTree>
    <p:extLst>
      <p:ext uri="{BB962C8B-B14F-4D97-AF65-F5344CB8AC3E}">
        <p14:creationId xmlns:p14="http://schemas.microsoft.com/office/powerpoint/2010/main" val="215571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Befragen Sie eine Ihnen nahestehende Person der übernächsten Generation (z. B. Ihre Großmutter oder Ihren Großonkel) anhand des Analysemodells und rekonstruieren Sie deren Lebenswelt, Lebensformen und Lebensmuster für deren Lebensmitte (30- bis 40-jährig). Berücksichtigen Sie dafür ­ soweit möglich ­ auch zusätzliche Quellen (siehe Schema). Vergleichen Sie Ihre Erkenntnisse mit dem bisherigen Stand der Familienforschung.</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BBB79611-992C-434B-A835-F20FCEF9BEE7}" type="slidenum">
              <a:rPr lang="de-CH" smtClean="0"/>
              <a:t>2</a:t>
            </a:fld>
            <a:endParaRPr lang="de-CH"/>
          </a:p>
        </p:txBody>
      </p:sp>
    </p:spTree>
    <p:extLst>
      <p:ext uri="{BB962C8B-B14F-4D97-AF65-F5344CB8AC3E}">
        <p14:creationId xmlns:p14="http://schemas.microsoft.com/office/powerpoint/2010/main" val="2752080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Versuchen Sie Ihre eigene Familie mit der Brille eines Fremden binnenperspektivisch ­ Familie, Lebenslauf, Persönlichkeitsentwicklung ­ zu beschreiben. Reflektieren und beschreiben Sie Ihre persönliche und soziale Identität.</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BBB79611-992C-434B-A835-F20FCEF9BEE7}" type="slidenum">
              <a:rPr lang="de-CH" smtClean="0"/>
              <a:t>3</a:t>
            </a:fld>
            <a:endParaRPr lang="de-CH"/>
          </a:p>
        </p:txBody>
      </p:sp>
    </p:spTree>
    <p:extLst>
      <p:ext uri="{BB962C8B-B14F-4D97-AF65-F5344CB8AC3E}">
        <p14:creationId xmlns:p14="http://schemas.microsoft.com/office/powerpoint/2010/main" val="2062415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Analysieren Sie eines der aktuell vorherrschenden Leitbilder familiärer Erziehung am Beispiel der Pro Juventute &gt;Elternbriefe&lt; und reflektieren Sie dieses anhand der aktuellen familienpolitischen Verhältnisse (www. elternbriefe.ch).</a:t>
            </a:r>
          </a:p>
          <a:p>
            <a:r>
              <a:rPr lang="de-CH" smtClean="0"/>
              <a:t>f Googeln Sie das Leitbild des Aufklärungspädagogen Johann Basedow. Inwiefern unterscheidet es sich von diesem Leitbild?</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BBB79611-992C-434B-A835-F20FCEF9BEE7}" type="slidenum">
              <a:rPr lang="de-CH" smtClean="0"/>
              <a:t>4</a:t>
            </a:fld>
            <a:endParaRPr lang="de-CH"/>
          </a:p>
        </p:txBody>
      </p:sp>
    </p:spTree>
    <p:extLst>
      <p:ext uri="{BB962C8B-B14F-4D97-AF65-F5344CB8AC3E}">
        <p14:creationId xmlns:p14="http://schemas.microsoft.com/office/powerpoint/2010/main" val="41406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2463800"/>
            <a:ext cx="8890000" cy="22987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6 • Seite 85</a:t>
            </a:r>
            <a:endParaRPr lang="de-CH" sz="1100"/>
          </a:p>
        </p:txBody>
      </p:sp>
    </p:spTree>
    <p:extLst>
      <p:ext uri="{BB962C8B-B14F-4D97-AF65-F5344CB8AC3E}">
        <p14:creationId xmlns:p14="http://schemas.microsoft.com/office/powerpoint/2010/main" val="3688120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082800"/>
            <a:ext cx="8890000" cy="30607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6 • Seite 103</a:t>
            </a:r>
            <a:endParaRPr lang="de-CH" sz="1100"/>
          </a:p>
        </p:txBody>
      </p:sp>
    </p:spTree>
    <p:extLst>
      <p:ext uri="{BB962C8B-B14F-4D97-AF65-F5344CB8AC3E}">
        <p14:creationId xmlns:p14="http://schemas.microsoft.com/office/powerpoint/2010/main" val="4122580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2413000"/>
            <a:ext cx="8890000" cy="23876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6 • Seite 105</a:t>
            </a:r>
            <a:endParaRPr lang="de-CH" sz="1100"/>
          </a:p>
        </p:txBody>
      </p:sp>
    </p:spTree>
    <p:extLst>
      <p:ext uri="{BB962C8B-B14F-4D97-AF65-F5344CB8AC3E}">
        <p14:creationId xmlns:p14="http://schemas.microsoft.com/office/powerpoint/2010/main" val="3416497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2006600"/>
            <a:ext cx="8890000" cy="32004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6 • Seite 105</a:t>
            </a:r>
            <a:endParaRPr lang="de-CH" sz="1100"/>
          </a:p>
        </p:txBody>
      </p:sp>
    </p:spTree>
    <p:extLst>
      <p:ext uri="{BB962C8B-B14F-4D97-AF65-F5344CB8AC3E}">
        <p14:creationId xmlns:p14="http://schemas.microsoft.com/office/powerpoint/2010/main" val="588883936"/>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289</Words>
  <Application>Microsoft Office PowerPoint</Application>
  <PresentationFormat>Bildschirmpräsentation (4:3)</PresentationFormat>
  <Paragraphs>26</Paragraphs>
  <Slides>4</Slides>
  <Notes>4</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vt:i4>
      </vt:variant>
    </vt:vector>
  </HeadingPairs>
  <TitlesOfParts>
    <vt:vector size="8" baseType="lpstr">
      <vt:lpstr>Arial</vt:lpstr>
      <vt:lpstr>Calibri Light</vt:lpstr>
      <vt:lpstr>Calibri</vt:lpstr>
      <vt:lpstr>Larissa</vt:lpstr>
      <vt:lpstr>PowerPoint-Präsentation</vt:lpstr>
      <vt:lpstr>PowerPoint-Präsentation</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9</cp:revision>
  <dcterms:created xsi:type="dcterms:W3CDTF">2014-07-11T10:47:33Z</dcterms:created>
  <dcterms:modified xsi:type="dcterms:W3CDTF">2015-02-28T14:06:46Z</dcterms:modified>
</cp:coreProperties>
</file>