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embeddedFontLst>
    <p:embeddedFont>
      <p:font typeface="Calibri Light" panose="020F0302020204030204" pitchFamily="34" charset="0"/>
      <p:regular r:id="rId6"/>
      <p:italic r:id="rId7"/>
    </p:embeddedFont>
    <p:embeddedFont>
      <p:font typeface="Calibri" panose="020F0502020204030204" pitchFamily="34" charset="0"/>
      <p:regular r:id="rId8"/>
      <p:bold r:id="rId9"/>
      <p:italic r:id="rId10"/>
      <p:boldItalic r:id="rId1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tableStyles" Target="tableStyle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5686BB-36F7-480B-B8E2-C27E86315858}"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231DFB-9B8E-4E58-ADA4-BF1E5A97C227}" type="slidenum">
              <a:rPr lang="de-CH" smtClean="0"/>
              <a:t>‹Nr.›</a:t>
            </a:fld>
            <a:endParaRPr lang="de-CH"/>
          </a:p>
        </p:txBody>
      </p:sp>
    </p:spTree>
    <p:extLst>
      <p:ext uri="{BB962C8B-B14F-4D97-AF65-F5344CB8AC3E}">
        <p14:creationId xmlns:p14="http://schemas.microsoft.com/office/powerpoint/2010/main" val="263019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Vergleichen Sie die Rollenbilder von Mann und Frau bzw. Vater, Mutter und Ehepartner bei Johann Heinrich Pestalozzi in »Lienhard und Gertrud« (1781) und Theodor Gottlieb von Hippel in »Über die Ehe« (1774).</a:t>
            </a:r>
          </a:p>
          <a:p>
            <a:r>
              <a:rPr lang="de-CH" smtClean="0"/>
              <a:t>f Vergleichen Sie das Konzept &gt;privat ­ politisch&lt; bei Pestalozzi mit demjenigen der feministischen Bewegung um 1968 (etwa Gosteli-Archiv: Broschüre »Das Private ist politisch«).</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A231DFB-9B8E-4E58-ADA4-BF1E5A97C227}" type="slidenum">
              <a:rPr lang="de-CH" smtClean="0"/>
              <a:t>1</a:t>
            </a:fld>
            <a:endParaRPr lang="de-CH"/>
          </a:p>
        </p:txBody>
      </p:sp>
    </p:spTree>
    <p:extLst>
      <p:ext uri="{BB962C8B-B14F-4D97-AF65-F5344CB8AC3E}">
        <p14:creationId xmlns:p14="http://schemas.microsoft.com/office/powerpoint/2010/main" val="374668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Nähern Sie sich dem historischen Konzept der Erziehung zur &gt;Industrie&lt; (&gt;Industrieschulen&lt;, &gt;Industriosität&lt;) des 18./19. Jahrhunderts aus der Perspektive der heutigen Kinder- und Jugendhilfe.</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A231DFB-9B8E-4E58-ADA4-BF1E5A97C227}" type="slidenum">
              <a:rPr lang="de-CH" smtClean="0"/>
              <a:t>2</a:t>
            </a:fld>
            <a:endParaRPr lang="de-CH"/>
          </a:p>
        </p:txBody>
      </p:sp>
    </p:spTree>
    <p:extLst>
      <p:ext uri="{BB962C8B-B14F-4D97-AF65-F5344CB8AC3E}">
        <p14:creationId xmlns:p14="http://schemas.microsoft.com/office/powerpoint/2010/main" val="325248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Vergleichen Sie die Ideen bürgerlicher Pflichten der Frau bei Pestalozzi mit denjenigen des französischen Zeitgenossen Marquis de Condorcet (1743 ­1794).</a:t>
            </a:r>
          </a:p>
          <a:p>
            <a:r>
              <a:rPr lang="de-CH" smtClean="0"/>
              <a:t>f Beschreiben Sie das Ideal der Hausfrau und Mutter am Beispiel des »Fleißigen Hausmütterchens« (Erstausgabe 1860) von Susanna Müller (1829 ­1905), das vielen Frauen in den Höheren Töchterschulen vermittelt wurde. Vergleichen Sie dieses Ideal mit der Rolle der Mutter bei Pestalozzi und halten Sie Ähnlichkeiten und Unterschiede fest.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DA231DFB-9B8E-4E58-ADA4-BF1E5A97C227}" type="slidenum">
              <a:rPr lang="de-CH" smtClean="0"/>
              <a:t>3</a:t>
            </a:fld>
            <a:endParaRPr lang="de-CH"/>
          </a:p>
        </p:txBody>
      </p:sp>
    </p:spTree>
    <p:extLst>
      <p:ext uri="{BB962C8B-B14F-4D97-AF65-F5344CB8AC3E}">
        <p14:creationId xmlns:p14="http://schemas.microsoft.com/office/powerpoint/2010/main" val="4231946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133600"/>
            <a:ext cx="8890000" cy="2946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7 • Seite 121</a:t>
            </a:r>
            <a:endParaRPr lang="de-CH" sz="1100"/>
          </a:p>
        </p:txBody>
      </p:sp>
    </p:spTree>
    <p:extLst>
      <p:ext uri="{BB962C8B-B14F-4D97-AF65-F5344CB8AC3E}">
        <p14:creationId xmlns:p14="http://schemas.microsoft.com/office/powerpoint/2010/main" val="1557107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705100"/>
            <a:ext cx="8890000" cy="1803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7 • Seite 123</a:t>
            </a:r>
            <a:endParaRPr lang="de-CH" sz="1100"/>
          </a:p>
        </p:txBody>
      </p:sp>
    </p:spTree>
    <p:extLst>
      <p:ext uri="{BB962C8B-B14F-4D97-AF65-F5344CB8AC3E}">
        <p14:creationId xmlns:p14="http://schemas.microsoft.com/office/powerpoint/2010/main" val="2940031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803400"/>
            <a:ext cx="8890000" cy="36068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7 • Seite 127</a:t>
            </a:r>
            <a:endParaRPr lang="de-CH" sz="1100"/>
          </a:p>
        </p:txBody>
      </p:sp>
    </p:spTree>
    <p:extLst>
      <p:ext uri="{BB962C8B-B14F-4D97-AF65-F5344CB8AC3E}">
        <p14:creationId xmlns:p14="http://schemas.microsoft.com/office/powerpoint/2010/main" val="3781089952"/>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263</Words>
  <Application>Microsoft Office PowerPoint</Application>
  <PresentationFormat>Bildschirmpräsentation (4:3)</PresentationFormat>
  <Paragraphs>20</Paragraphs>
  <Slides>3</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Calibri Light</vt:lpstr>
      <vt:lpstr>Calibri</vt:lpstr>
      <vt:lpstr>Larissa</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2015-02-28T14:07:01Z</dcterms:modified>
</cp:coreProperties>
</file>