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embeddedFontLst>
    <p:embeddedFont>
      <p:font typeface="Calibri Light" panose="020F0302020204030204" pitchFamily="34" charset="0"/>
      <p:regular r:id="rId6"/>
      <p:italic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94643" autoAdjust="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DB239-487A-4476-87FD-8EDDB6D0CEE0}" type="datetimeFigureOut">
              <a:rPr lang="de-CH" smtClean="0"/>
              <a:t>28.02.2015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E6BD23-5D9D-4380-9610-EBC2B03474C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91153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mtClean="0"/>
              <a:t>Anregungen</a:t>
            </a:r>
          </a:p>
          <a:p>
            <a:r>
              <a:rPr lang="de-CH" smtClean="0"/>
              <a:t>f Erklären Sie anhand des Modells von Coleman die Wechselwirkungen zwischen den verschiedenen Ebenen und Logiken in Bezug auf den Umstand, dass weniger Arbeiterkinder eine Hochschule absolvieren.</a:t>
            </a:r>
          </a:p>
          <a:p>
            <a:endParaRPr lang="de-CH" smtClean="0"/>
          </a:p>
          <a:p>
            <a:r>
              <a:rPr lang="de-CH" smtClean="0"/>
              <a:t/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6BD23-5D9D-4380-9610-EBC2B03474C7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77203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mtClean="0"/>
              <a:t>Fragen und Anregungen</a:t>
            </a:r>
          </a:p>
          <a:p>
            <a:r>
              <a:rPr lang="de-CH" smtClean="0"/>
              <a:t>f Welche Überlegungen stehen hinter dem Falsifikationsprinzip? Was soll damit geleistet werden? Überlegen Sie sich ein konkretes Beispiel.</a:t>
            </a:r>
          </a:p>
          <a:p>
            <a:endParaRPr lang="de-CH" smtClean="0"/>
          </a:p>
          <a:p>
            <a:r>
              <a:rPr lang="de-CH" smtClean="0"/>
              <a:t/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6BD23-5D9D-4380-9610-EBC2B03474C7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61617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mtClean="0"/>
              <a:t>Anregungen</a:t>
            </a:r>
          </a:p>
          <a:p>
            <a:r>
              <a:rPr lang="de-CH" smtClean="0"/>
              <a:t>f Überlegen Sie sich Beispiele für Forschungsvorhaben, in welchen verschiedene Formen der Befragung eingesetzt werden können.</a:t>
            </a:r>
          </a:p>
          <a:p>
            <a:endParaRPr lang="de-CH" smtClean="0"/>
          </a:p>
          <a:p>
            <a:r>
              <a:rPr lang="de-CH" smtClean="0"/>
              <a:t/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6BD23-5D9D-4380-9610-EBC2B03474C7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93380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163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I:\hep_CD\hep_Logos_Ausgabe_3-0\Logos_PC\hep\hep_rgb_bildungsverlag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79" y="125884"/>
            <a:ext cx="105981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874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705100"/>
            <a:ext cx="8890000" cy="18034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27000" y="6388100"/>
            <a:ext cx="8890000" cy="466794"/>
          </a:xfrm>
          <a:prstGeom prst="rect">
            <a:avLst/>
          </a:prstGeom>
          <a:noFill/>
        </p:spPr>
        <p:txBody>
          <a:bodyPr vert="horz" lIns="0" tIns="0" bIns="127000" rtlCol="0">
            <a:spAutoFit/>
          </a:bodyPr>
          <a:lstStyle/>
          <a:p>
            <a:r>
              <a:rPr lang="de-CH" sz="1100" smtClean="0"/>
              <a:t>Michèle Hofmann, Lukas Boser, Anna Bütikofer, Evelyne Wannack (Hrsg.) • Lehrbuch Pädagogik • Eine Einführung in grundlegende Themenfelder
978-3-03905-814-3 © hep verlag ag • zu Kapitel 9 • Seite 156</a:t>
            </a:r>
            <a:endParaRPr lang="de-CH" sz="1100"/>
          </a:p>
        </p:txBody>
      </p:sp>
    </p:spTree>
    <p:extLst>
      <p:ext uri="{BB962C8B-B14F-4D97-AF65-F5344CB8AC3E}">
        <p14:creationId xmlns:p14="http://schemas.microsoft.com/office/powerpoint/2010/main" val="1769931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755900"/>
            <a:ext cx="8890000" cy="17145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27000" y="6388100"/>
            <a:ext cx="8890000" cy="466794"/>
          </a:xfrm>
          <a:prstGeom prst="rect">
            <a:avLst/>
          </a:prstGeom>
          <a:noFill/>
        </p:spPr>
        <p:txBody>
          <a:bodyPr vert="horz" lIns="0" tIns="0" bIns="127000" rtlCol="0">
            <a:spAutoFit/>
          </a:bodyPr>
          <a:lstStyle/>
          <a:p>
            <a:r>
              <a:rPr lang="de-CH" sz="1100" smtClean="0"/>
              <a:t>Michèle Hofmann, Lukas Boser, Anna Bütikofer, Evelyne Wannack (Hrsg.) • Lehrbuch Pädagogik • Eine Einführung in grundlegende Themenfelder
978-3-03905-814-3 © hep verlag ag • zu Kapitel 9 • Seite 169</a:t>
            </a:r>
            <a:endParaRPr lang="de-CH" sz="1100"/>
          </a:p>
        </p:txBody>
      </p:sp>
    </p:spTree>
    <p:extLst>
      <p:ext uri="{BB962C8B-B14F-4D97-AF65-F5344CB8AC3E}">
        <p14:creationId xmlns:p14="http://schemas.microsoft.com/office/powerpoint/2010/main" val="1416936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755900"/>
            <a:ext cx="8890000" cy="17145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27000" y="6388100"/>
            <a:ext cx="8890000" cy="466794"/>
          </a:xfrm>
          <a:prstGeom prst="rect">
            <a:avLst/>
          </a:prstGeom>
          <a:noFill/>
        </p:spPr>
        <p:txBody>
          <a:bodyPr vert="horz" lIns="0" tIns="0" bIns="127000" rtlCol="0">
            <a:spAutoFit/>
          </a:bodyPr>
          <a:lstStyle/>
          <a:p>
            <a:r>
              <a:rPr lang="de-CH" sz="1100" smtClean="0"/>
              <a:t>Michèle Hofmann, Lukas Boser, Anna Bütikofer, Evelyne Wannack (Hrsg.) • Lehrbuch Pädagogik • Eine Einführung in grundlegende Themenfelder
978-3-03905-814-3 © hep verlag ag • zu Kapitel 9 • Seite 172</a:t>
            </a:r>
            <a:endParaRPr lang="de-CH" sz="1100"/>
          </a:p>
        </p:txBody>
      </p:sp>
    </p:spTree>
    <p:extLst>
      <p:ext uri="{BB962C8B-B14F-4D97-AF65-F5344CB8AC3E}">
        <p14:creationId xmlns:p14="http://schemas.microsoft.com/office/powerpoint/2010/main" val="353631855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hep verlag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4F81BD"/>
      </a:accent2>
      <a:accent3>
        <a:srgbClr val="4F81BD"/>
      </a:accent3>
      <a:accent4>
        <a:srgbClr val="4F81BD"/>
      </a:accent4>
      <a:accent5>
        <a:srgbClr val="4F81BD"/>
      </a:accent5>
      <a:accent6>
        <a:srgbClr val="4F81BD"/>
      </a:accent6>
      <a:hlink>
        <a:srgbClr val="0000FF"/>
      </a:hlink>
      <a:folHlink>
        <a:srgbClr val="800080"/>
      </a:folHlink>
    </a:clrScheme>
    <a:fontScheme name="hep verlag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</Words>
  <Application>Microsoft Office PowerPoint</Application>
  <PresentationFormat>Bildschirmpräsentation (4:3)</PresentationFormat>
  <Paragraphs>18</Paragraphs>
  <Slides>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 Light</vt:lpstr>
      <vt:lpstr>Calibri</vt:lpstr>
      <vt:lpstr>Larissa</vt:lpstr>
      <vt:lpstr>PowerPoint-Präsentation</vt:lpstr>
      <vt:lpstr>PowerPoint-Präsentation</vt:lpstr>
      <vt:lpstr>PowerPoint-Präsentation</vt:lpstr>
    </vt:vector>
  </TitlesOfParts>
  <Company>SDA Informatik AG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Lehrmittel Folien</dc:title>
  <dc:creator>hep verlag</dc:creator>
  <cp:lastModifiedBy>Matthias Heim</cp:lastModifiedBy>
  <cp:revision>9</cp:revision>
  <dcterms:created xsi:type="dcterms:W3CDTF">2014-07-11T10:47:33Z</dcterms:created>
  <dcterms:modified xsi:type="dcterms:W3CDTF">2015-02-28T14:07:31Z</dcterms:modified>
</cp:coreProperties>
</file>