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3"/>
  </p:notesMasterIdLst>
  <p:sldIdLst>
    <p:sldId id="256" r:id="rId2"/>
  </p:sldIdLst>
  <p:sldSz cx="9144000" cy="6858000" type="screen4x3"/>
  <p:notesSz cx="6858000" cy="9144000"/>
  <p:embeddedFontLst>
    <p:embeddedFont>
      <p:font typeface="Calibri Light" panose="020F0302020204030204" pitchFamily="34" charset="0"/>
      <p:regular r:id="rId4"/>
      <p:italic r:id="rId5"/>
    </p:embeddedFont>
    <p:embeddedFont>
      <p:font typeface="Calibri" panose="020F0502020204030204" pitchFamily="34" charset="0"/>
      <p:regular r:id="rId6"/>
      <p:bold r:id="rId7"/>
      <p:italic r:id="rId8"/>
      <p:boldItalic r:id="rId9"/>
    </p:embeddedFont>
  </p:embeddedFont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0" autoAdjust="0"/>
    <p:restoredTop sz="94643" autoAdjust="0"/>
  </p:normalViewPr>
  <p:slideViewPr>
    <p:cSldViewPr>
      <p:cViewPr varScale="1">
        <p:scale>
          <a:sx n="111" d="100"/>
          <a:sy n="111" d="100"/>
        </p:scale>
        <p:origin x="-1710" y="-7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5.fntdata"/><Relationship Id="rId13"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font" Target="fonts/font4.fntdata"/><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viewProps" Target="viewProps.xml"/><Relationship Id="rId5" Type="http://schemas.openxmlformats.org/officeDocument/2006/relationships/font" Target="fonts/font2.fntdata"/><Relationship Id="rId10" Type="http://schemas.openxmlformats.org/officeDocument/2006/relationships/presProps" Target="presProps.xml"/><Relationship Id="rId4" Type="http://schemas.openxmlformats.org/officeDocument/2006/relationships/font" Target="fonts/font1.fntdata"/><Relationship Id="rId9" Type="http://schemas.openxmlformats.org/officeDocument/2006/relationships/font" Target="fonts/font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B9DFE6B-EB2E-49BF-9DED-865C7CCEC14C}" type="datetimeFigureOut">
              <a:rPr lang="de-CH" smtClean="0"/>
              <a:t>28.02.2015</a:t>
            </a:fld>
            <a:endParaRPr lang="de-CH"/>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CH"/>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4E5EF2-7E52-4105-BE22-C94B15777810}" type="slidenum">
              <a:rPr lang="de-CH" smtClean="0"/>
              <a:t>‹Nr.›</a:t>
            </a:fld>
            <a:endParaRPr lang="de-CH"/>
          </a:p>
        </p:txBody>
      </p:sp>
    </p:spTree>
    <p:extLst>
      <p:ext uri="{BB962C8B-B14F-4D97-AF65-F5344CB8AC3E}">
        <p14:creationId xmlns:p14="http://schemas.microsoft.com/office/powerpoint/2010/main" val="33725007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mtClean="0"/>
              <a:t>Erläuterungen</a:t>
            </a:r>
          </a:p>
          <a:p>
            <a:r>
              <a:rPr lang="de-CH" smtClean="0"/>
              <a:t>Neben den bereits erwähnten Textkästen mit dem Titel »Fokus Forschung« finden sich in jedem Themenfeld verschiedene weitere Kästen, die als didaktische Anregungen für die Arbeit im Unterricht oder zur autodidaktischen Bearbeitung gedacht sind. In den Kästen »Fragen« und »Anregungen« werden Reflexionsaufgaben formuliert und Diskussions- und Vertiefungsaufgaben gestellt. Diese können mithilfe der Texte im Buch sowie mit zusätzlichem Material in unterschiedlicher Tiefe und Intensität bearbeitet werden. Die in den Textkästen gestellten Aufgaben sollen den Leserinnen und Lesern die Möglichkeit geben, sich eigenständig und kritisch mit pädagogischen Fragen auseinanderzusetzen und sie auch dazu ermutigen und befähigen, in eigenen Projekten fragend, forschend und entdeckend aktiv zu werden. In den Kästen »Weiterführende Literatur« finden sich Hinweise auf Originalquellen respektive lesenswerte Texte zu den behandelten Themen. Die Kästen »Erläuterungen« dienen dazu, bestimmte im Text angesprochene Sachverhalte zu erläutern und gegebenenfalls durch Beispiele zu illustrieren.</a:t>
            </a:r>
          </a:p>
          <a:p>
            <a:r>
              <a:rPr lang="de-CH" smtClean="0"/>
              <a:t>Wie alle in der Wissenschaft tätigen Personen verwenden auch Pädagoginnen und Pädagogen Fachbegriffe und Fremdwörter, um die von ihnen untersuchten Gegenstände und Phänomene so präzise wie möglich zu beschreiben und zu analysieren. Viele dieser Begriffe finden sich in der Randspalte in diesem Buch vermerkt. Sie verweisen jeweils auf eine Erklärung, die sich in einer entsprechenden Glossar-App abrufen lässt (http://mehr.hep-verlag.com/lehrbuch-paedagogik). Neben Fachbegriffen und Fremdwörtern werden in der Randspalte auch Namen aufgeführt. Zu diesen Personen finden sich in der App weitere Informationen.2</a:t>
            </a:r>
          </a:p>
          <a:p>
            <a:endParaRPr lang="de-CH" smtClean="0"/>
          </a:p>
          <a:p>
            <a:r>
              <a:rPr lang="de-CH" smtClean="0"/>
              <a:t/>
            </a:r>
            <a:endParaRPr lang="de-CH"/>
          </a:p>
        </p:txBody>
      </p:sp>
      <p:sp>
        <p:nvSpPr>
          <p:cNvPr id="4" name="Foliennummernplatzhalter 3"/>
          <p:cNvSpPr>
            <a:spLocks noGrp="1"/>
          </p:cNvSpPr>
          <p:nvPr>
            <p:ph type="sldNum" sz="quarter" idx="10"/>
          </p:nvPr>
        </p:nvSpPr>
        <p:spPr/>
        <p:txBody>
          <a:bodyPr/>
          <a:lstStyle/>
          <a:p>
            <a:fld id="{9A4E5EF2-7E52-4105-BE22-C94B15777810}" type="slidenum">
              <a:rPr lang="de-CH" smtClean="0"/>
              <a:t>1</a:t>
            </a:fld>
            <a:endParaRPr lang="de-CH"/>
          </a:p>
        </p:txBody>
      </p:sp>
    </p:spTree>
    <p:extLst>
      <p:ext uri="{BB962C8B-B14F-4D97-AF65-F5344CB8AC3E}">
        <p14:creationId xmlns:p14="http://schemas.microsoft.com/office/powerpoint/2010/main" val="9302616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31163678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2" descr="I:\hep_CD\hep_Logos_Ausgabe_3-0\Logos_PC\hep\hep_rgb_bildungsverlag.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23479" y="125884"/>
            <a:ext cx="1059813" cy="72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8874415"/>
      </p:ext>
    </p:extLst>
  </p:cSld>
  <p:clrMap bg1="lt1" tx1="dk1" bg2="lt2" tx2="dk2" accent1="accent1" accent2="accent2" accent3="accent3" accent4="accent4" accent5="accent5" accent6="accent6" hlink="hlink" folHlink="folHlink"/>
  <p:sldLayoutIdLst>
    <p:sldLayoutId id="2147483655"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p:cNvPicPr>
          <p:nvPr/>
        </p:nvPicPr>
        <p:blipFill>
          <a:blip r:embed="rId3">
            <a:extLst>
              <a:ext uri="{28A0092B-C50C-407E-A947-70E740481C1C}">
                <a14:useLocalDpi xmlns:a14="http://schemas.microsoft.com/office/drawing/2010/main" val="0"/>
              </a:ext>
            </a:extLst>
          </a:blip>
          <a:stretch>
            <a:fillRect/>
          </a:stretch>
        </p:blipFill>
        <p:spPr>
          <a:xfrm>
            <a:off x="1993900" y="127000"/>
            <a:ext cx="6159500" cy="6096000"/>
          </a:xfrm>
          <a:prstGeom prst="rect">
            <a:avLst/>
          </a:prstGeom>
        </p:spPr>
      </p:pic>
      <p:sp>
        <p:nvSpPr>
          <p:cNvPr id="3" name="Textfeld 2"/>
          <p:cNvSpPr txBox="1"/>
          <p:nvPr/>
        </p:nvSpPr>
        <p:spPr>
          <a:xfrm>
            <a:off x="127000" y="6388100"/>
            <a:ext cx="8890000" cy="466794"/>
          </a:xfrm>
          <a:prstGeom prst="rect">
            <a:avLst/>
          </a:prstGeom>
          <a:noFill/>
        </p:spPr>
        <p:txBody>
          <a:bodyPr vert="horz" lIns="0" tIns="0" bIns="127000" rtlCol="0">
            <a:spAutoFit/>
          </a:bodyPr>
          <a:lstStyle/>
          <a:p>
            <a:r>
              <a:rPr lang="de-CH" sz="1100" smtClean="0"/>
              <a:t>Michèle Hofmann, Lukas Boser, Anna Bütikofer, Evelyne Wannack (Hrsg.) • Lehrbuch Pädagogik • Eine Einführung in grundlegende Themenfelder
978-3-03905-814-3 © hep verlag ag • zu Kapitel 1 • Seite 12</a:t>
            </a:r>
            <a:endParaRPr lang="de-CH" sz="1100"/>
          </a:p>
        </p:txBody>
      </p:sp>
    </p:spTree>
    <p:extLst>
      <p:ext uri="{BB962C8B-B14F-4D97-AF65-F5344CB8AC3E}">
        <p14:creationId xmlns:p14="http://schemas.microsoft.com/office/powerpoint/2010/main" val="3777618557"/>
      </p:ext>
    </p:extLst>
  </p:cSld>
  <p:clrMapOvr>
    <a:masterClrMapping/>
  </p:clrMapOvr>
</p:sld>
</file>

<file path=ppt/theme/theme1.xml><?xml version="1.0" encoding="utf-8"?>
<a:theme xmlns:a="http://schemas.openxmlformats.org/drawingml/2006/main" name="Larissa">
  <a:themeElements>
    <a:clrScheme name="hep verlag">
      <a:dk1>
        <a:sysClr val="windowText" lastClr="000000"/>
      </a:dk1>
      <a:lt1>
        <a:sysClr val="window" lastClr="FFFFFF"/>
      </a:lt1>
      <a:dk2>
        <a:srgbClr val="1F497D"/>
      </a:dk2>
      <a:lt2>
        <a:srgbClr val="EEECE1"/>
      </a:lt2>
      <a:accent1>
        <a:srgbClr val="4F81BD"/>
      </a:accent1>
      <a:accent2>
        <a:srgbClr val="4F81BD"/>
      </a:accent2>
      <a:accent3>
        <a:srgbClr val="4F81BD"/>
      </a:accent3>
      <a:accent4>
        <a:srgbClr val="4F81BD"/>
      </a:accent4>
      <a:accent5>
        <a:srgbClr val="4F81BD"/>
      </a:accent5>
      <a:accent6>
        <a:srgbClr val="4F81BD"/>
      </a:accent6>
      <a:hlink>
        <a:srgbClr val="0000FF"/>
      </a:hlink>
      <a:folHlink>
        <a:srgbClr val="800080"/>
      </a:folHlink>
    </a:clrScheme>
    <a:fontScheme name="hep verlag">
      <a:majorFont>
        <a:latin typeface="Calibri Light"/>
        <a:ea typeface=""/>
        <a:cs typeface=""/>
      </a:majorFont>
      <a:minorFont>
        <a:latin typeface="Calibri Light"/>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274</Words>
  <Application>Microsoft Office PowerPoint</Application>
  <PresentationFormat>Bildschirmpräsentation (4:3)</PresentationFormat>
  <Paragraphs>7</Paragraphs>
  <Slides>1</Slides>
  <Notes>1</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vt:i4>
      </vt:variant>
    </vt:vector>
  </HeadingPairs>
  <TitlesOfParts>
    <vt:vector size="5" baseType="lpstr">
      <vt:lpstr>Arial</vt:lpstr>
      <vt:lpstr>Calibri Light</vt:lpstr>
      <vt:lpstr>Calibri</vt:lpstr>
      <vt:lpstr>Larissa</vt:lpstr>
      <vt:lpstr>PowerPoint-Präsentation</vt:lpstr>
    </vt:vector>
  </TitlesOfParts>
  <Company>SDA Informatik AG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Lehrmittel Folien</dc:title>
  <dc:creator>hep verlag</dc:creator>
  <cp:lastModifiedBy>Matthias Heim</cp:lastModifiedBy>
  <cp:revision>9</cp:revision>
  <dcterms:created xsi:type="dcterms:W3CDTF">2014-07-11T10:47:33Z</dcterms:created>
  <dcterms:modified xsi:type="dcterms:W3CDTF">2015-02-28T14:05:21Z</dcterms:modified>
</cp:coreProperties>
</file>